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a-D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på ikonet for at tilføje et billede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7103EF-23E3-497A-8B5B-357AB9F16CDB}" type="datetimeFigureOut">
              <a:rPr lang="da-DK" smtClean="0"/>
              <a:pPr/>
              <a:t>25-11-2010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B2E3F3-666C-438D-BCFD-2CF33AFC34B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77980" y="2967335"/>
            <a:ext cx="7388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Matemaik</a:t>
            </a:r>
            <a:r>
              <a:rPr lang="da-D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i hverdagen</a:t>
            </a:r>
            <a:endParaRPr lang="da-D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Procent Betyder: af 100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56166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800" dirty="0" smtClean="0"/>
              <a:t>Procent</a:t>
            </a:r>
            <a:endParaRPr lang="da-DK" sz="2800" dirty="0"/>
          </a:p>
        </p:txBody>
      </p:sp>
      <p:pic>
        <p:nvPicPr>
          <p:cNvPr id="5" name="Pladsholder til billede 4" descr="imagesCAZ9YS6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193" b="12193"/>
          <a:stretch>
            <a:fillRect/>
          </a:stretch>
        </p:blipFill>
        <p:spPr>
          <a:xfrm>
            <a:off x="2483768" y="2276872"/>
            <a:ext cx="4262264" cy="2117565"/>
          </a:xfrm>
        </p:spPr>
      </p:pic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828800" y="1166786"/>
            <a:ext cx="5486400" cy="1182093"/>
          </a:xfrm>
        </p:spPr>
        <p:txBody>
          <a:bodyPr>
            <a:no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+mj-lt"/>
              </a:rPr>
              <a:t>Vi får at vide at en bluse koster 100 kr.</a:t>
            </a:r>
          </a:p>
          <a:p>
            <a:r>
              <a:rPr lang="da-DK" b="1" dirty="0" smtClean="0">
                <a:solidFill>
                  <a:schemeClr val="bg1"/>
                </a:solidFill>
                <a:latin typeface="+mj-lt"/>
              </a:rPr>
              <a:t>Men vi får 15 % rabat.</a:t>
            </a:r>
          </a:p>
          <a:p>
            <a:r>
              <a:rPr lang="da-DK" b="1" dirty="0" smtClean="0">
                <a:solidFill>
                  <a:schemeClr val="bg1"/>
                </a:solidFill>
                <a:latin typeface="+mj-lt"/>
              </a:rPr>
              <a:t>Hvor mange penge sparer vi?</a:t>
            </a:r>
            <a:endParaRPr lang="da-DK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619672" y="508518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Vi kan regne ud hvor meget vi sparer ved at sige</a:t>
            </a:r>
          </a:p>
          <a:p>
            <a:pPr algn="ctr"/>
            <a:endParaRPr lang="da-DK" dirty="0">
              <a:solidFill>
                <a:schemeClr val="bg1"/>
              </a:solidFill>
            </a:endParaRPr>
          </a:p>
          <a:p>
            <a:endParaRPr lang="da-DK" dirty="0">
              <a:solidFill>
                <a:srgbClr val="FF0000"/>
              </a:solidFill>
            </a:endParaRPr>
          </a:p>
          <a:p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43608" y="2276872"/>
          <a:ext cx="237626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"/>
                <a:gridCol w="237626"/>
                <a:gridCol w="237626"/>
                <a:gridCol w="237626"/>
                <a:gridCol w="237626"/>
                <a:gridCol w="237626"/>
                <a:gridCol w="237626"/>
                <a:gridCol w="237626"/>
                <a:gridCol w="237626"/>
                <a:gridCol w="237626"/>
              </a:tblGrid>
              <a:tr h="18902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652120" y="2348880"/>
          <a:ext cx="237083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258142"/>
                <a:gridCol w="237083"/>
                <a:gridCol w="237083"/>
                <a:gridCol w="237083"/>
                <a:gridCol w="237083"/>
                <a:gridCol w="237083"/>
                <a:gridCol w="237083"/>
                <a:gridCol w="237083"/>
                <a:gridCol w="237083"/>
              </a:tblGrid>
              <a:tr h="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971600" y="112474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Har vi blusen til 100 kr. (100 kasser)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3851920" y="2996952"/>
            <a:ext cx="1368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Procent betyder af 100 og vi fik 15 % rabat på blusen</a:t>
            </a:r>
            <a:endParaRPr lang="da-DK" dirty="0"/>
          </a:p>
        </p:txBody>
      </p:sp>
      <p:sp>
        <p:nvSpPr>
          <p:cNvPr id="9" name="Tekstboks 8"/>
          <p:cNvSpPr txBox="1"/>
          <p:nvPr/>
        </p:nvSpPr>
        <p:spPr>
          <a:xfrm>
            <a:off x="5652120" y="112474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Derfor tager vi 15 af 100. så 100 – 15 = ???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051720" y="692696"/>
            <a:ext cx="48245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En landmand har 100 køer.</a:t>
            </a:r>
          </a:p>
          <a:p>
            <a:r>
              <a:rPr lang="da-DK" sz="2800" dirty="0" smtClean="0"/>
              <a:t>20 % skal malkes om Mandagen, 30 % skal malkes om Tirsdagen og resten skal malkes om Onsdagen.</a:t>
            </a:r>
          </a:p>
          <a:p>
            <a:endParaRPr lang="da-DK" sz="2800" dirty="0" smtClean="0"/>
          </a:p>
          <a:p>
            <a:r>
              <a:rPr lang="da-DK" sz="2800" dirty="0" smtClean="0"/>
              <a:t>Hvor mange </a:t>
            </a:r>
            <a:r>
              <a:rPr lang="da-DK" sz="2800" dirty="0" err="1" smtClean="0"/>
              <a:t>kørs</a:t>
            </a:r>
            <a:r>
              <a:rPr lang="da-DK" sz="2800" dirty="0" smtClean="0"/>
              <a:t> skal malkes om:</a:t>
            </a:r>
          </a:p>
          <a:p>
            <a:endParaRPr lang="da-DK" sz="2800" dirty="0" smtClean="0"/>
          </a:p>
          <a:p>
            <a:r>
              <a:rPr lang="da-DK" sz="2800" dirty="0" smtClean="0"/>
              <a:t>Mandagen?</a:t>
            </a:r>
          </a:p>
          <a:p>
            <a:endParaRPr lang="da-DK" sz="2800" dirty="0" smtClean="0"/>
          </a:p>
          <a:p>
            <a:r>
              <a:rPr lang="da-DK" sz="2800" dirty="0" smtClean="0"/>
              <a:t>Tirsdagen?</a:t>
            </a:r>
          </a:p>
          <a:p>
            <a:endParaRPr lang="da-DK" sz="2800" dirty="0" smtClean="0"/>
          </a:p>
          <a:p>
            <a:r>
              <a:rPr lang="da-DK" sz="2800" dirty="0" smtClean="0"/>
              <a:t>Onsdagen?</a:t>
            </a:r>
          </a:p>
          <a:p>
            <a:endParaRPr lang="da-DK" sz="2800" dirty="0" smtClean="0"/>
          </a:p>
          <a:p>
            <a:endParaRPr lang="da-DK" sz="2800" dirty="0"/>
          </a:p>
        </p:txBody>
      </p:sp>
      <p:sp>
        <p:nvSpPr>
          <p:cNvPr id="6" name="Tekstboks 5"/>
          <p:cNvSpPr txBox="1"/>
          <p:nvPr/>
        </p:nvSpPr>
        <p:spPr>
          <a:xfrm>
            <a:off x="4572000" y="45811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20 køer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4572000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30 køer</a:t>
            </a:r>
            <a:endParaRPr lang="da-DK" dirty="0"/>
          </a:p>
        </p:txBody>
      </p:sp>
      <p:sp>
        <p:nvSpPr>
          <p:cNvPr id="9" name="Tekstboks 8"/>
          <p:cNvSpPr txBox="1"/>
          <p:nvPr/>
        </p:nvSpPr>
        <p:spPr>
          <a:xfrm>
            <a:off x="4644008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50 køer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Brøker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1331640" y="119675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Vi har 100 flødeboller. 6. B spiser 50 dem.</a:t>
            </a:r>
          </a:p>
          <a:p>
            <a:endParaRPr lang="da-DK" dirty="0" smtClean="0"/>
          </a:p>
          <a:p>
            <a:pPr algn="ctr"/>
            <a:r>
              <a:rPr lang="da-DK" dirty="0" smtClean="0"/>
              <a:t>Hvis vi skal stille det op som en brøk vi det se således ud: 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3923928" y="263691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100</a:t>
            </a:r>
            <a:endParaRPr lang="da-DK" sz="3200" dirty="0"/>
          </a:p>
        </p:txBody>
      </p:sp>
      <p:sp>
        <p:nvSpPr>
          <p:cNvPr id="9" name="Rektangel 8"/>
          <p:cNvSpPr/>
          <p:nvPr/>
        </p:nvSpPr>
        <p:spPr>
          <a:xfrm>
            <a:off x="3491880" y="3212976"/>
            <a:ext cx="1728192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boks 9"/>
          <p:cNvSpPr txBox="1"/>
          <p:nvPr/>
        </p:nvSpPr>
        <p:spPr>
          <a:xfrm>
            <a:off x="3995936" y="33569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 50</a:t>
            </a:r>
            <a:endParaRPr lang="da-DK" sz="3200" dirty="0"/>
          </a:p>
        </p:txBody>
      </p:sp>
      <p:sp>
        <p:nvSpPr>
          <p:cNvPr id="11" name="Lig med 10"/>
          <p:cNvSpPr/>
          <p:nvPr/>
        </p:nvSpPr>
        <p:spPr>
          <a:xfrm>
            <a:off x="5436096" y="2996952"/>
            <a:ext cx="720080" cy="504056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6300192" y="299695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50 %</a:t>
            </a:r>
            <a:endParaRPr lang="da-DK" sz="3200" dirty="0"/>
          </a:p>
        </p:txBody>
      </p:sp>
      <p:sp>
        <p:nvSpPr>
          <p:cNvPr id="13" name="Tekstboks 12"/>
          <p:cNvSpPr txBox="1"/>
          <p:nvPr/>
        </p:nvSpPr>
        <p:spPr>
          <a:xfrm>
            <a:off x="2195736" y="393305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Denne Brøk kan forkortes</a:t>
            </a:r>
            <a:endParaRPr lang="da-DK" dirty="0"/>
          </a:p>
        </p:txBody>
      </p:sp>
      <p:sp>
        <p:nvSpPr>
          <p:cNvPr id="14" name="Minus 13"/>
          <p:cNvSpPr/>
          <p:nvPr/>
        </p:nvSpPr>
        <p:spPr>
          <a:xfrm>
            <a:off x="539552" y="5085184"/>
            <a:ext cx="1008112" cy="57606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Tekstboks 14"/>
          <p:cNvSpPr txBox="1"/>
          <p:nvPr/>
        </p:nvSpPr>
        <p:spPr>
          <a:xfrm>
            <a:off x="611560" y="479715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100</a:t>
            </a:r>
            <a:endParaRPr lang="da-DK" sz="3200" dirty="0"/>
          </a:p>
        </p:txBody>
      </p:sp>
      <p:sp>
        <p:nvSpPr>
          <p:cNvPr id="16" name="Tekstboks 15"/>
          <p:cNvSpPr txBox="1"/>
          <p:nvPr/>
        </p:nvSpPr>
        <p:spPr>
          <a:xfrm>
            <a:off x="755576" y="551723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50</a:t>
            </a:r>
            <a:endParaRPr lang="da-DK" sz="3200" dirty="0"/>
          </a:p>
        </p:txBody>
      </p:sp>
      <p:sp>
        <p:nvSpPr>
          <p:cNvPr id="19" name="Venstrepil 18"/>
          <p:cNvSpPr/>
          <p:nvPr/>
        </p:nvSpPr>
        <p:spPr>
          <a:xfrm>
            <a:off x="1619672" y="4941168"/>
            <a:ext cx="576064" cy="288032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20" name="Venstrepil 19"/>
          <p:cNvSpPr/>
          <p:nvPr/>
        </p:nvSpPr>
        <p:spPr>
          <a:xfrm>
            <a:off x="1619672" y="5661248"/>
            <a:ext cx="576064" cy="288032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kstboks 21"/>
          <p:cNvSpPr txBox="1"/>
          <p:nvPr/>
        </p:nvSpPr>
        <p:spPr>
          <a:xfrm>
            <a:off x="2627784" y="522920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Vi dividerer begge tallene med 2</a:t>
            </a:r>
            <a:endParaRPr lang="da-DK" dirty="0"/>
          </a:p>
        </p:txBody>
      </p:sp>
      <p:sp>
        <p:nvSpPr>
          <p:cNvPr id="23" name="Tekstboks 22"/>
          <p:cNvSpPr txBox="1"/>
          <p:nvPr/>
        </p:nvSpPr>
        <p:spPr>
          <a:xfrm>
            <a:off x="5292080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100/2</a:t>
            </a:r>
            <a:endParaRPr lang="da-DK" dirty="0"/>
          </a:p>
        </p:txBody>
      </p:sp>
      <p:sp>
        <p:nvSpPr>
          <p:cNvPr id="24" name="Minus 23"/>
          <p:cNvSpPr/>
          <p:nvPr/>
        </p:nvSpPr>
        <p:spPr>
          <a:xfrm>
            <a:off x="5220072" y="5445224"/>
            <a:ext cx="864096" cy="7200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boks 24"/>
          <p:cNvSpPr txBox="1"/>
          <p:nvPr/>
        </p:nvSpPr>
        <p:spPr>
          <a:xfrm>
            <a:off x="5292080" y="551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50/2</a:t>
            </a:r>
            <a:endParaRPr lang="da-DK" dirty="0"/>
          </a:p>
        </p:txBody>
      </p:sp>
      <p:sp>
        <p:nvSpPr>
          <p:cNvPr id="26" name="Lig med 25"/>
          <p:cNvSpPr/>
          <p:nvPr/>
        </p:nvSpPr>
        <p:spPr>
          <a:xfrm>
            <a:off x="6084168" y="5301208"/>
            <a:ext cx="360040" cy="36004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7" name="Minus 26"/>
          <p:cNvSpPr/>
          <p:nvPr/>
        </p:nvSpPr>
        <p:spPr>
          <a:xfrm>
            <a:off x="6876256" y="5373216"/>
            <a:ext cx="1080120" cy="21602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ekstboks 27"/>
          <p:cNvSpPr txBox="1"/>
          <p:nvPr/>
        </p:nvSpPr>
        <p:spPr>
          <a:xfrm>
            <a:off x="7164288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50</a:t>
            </a:r>
            <a:endParaRPr lang="da-DK" dirty="0"/>
          </a:p>
        </p:txBody>
      </p:sp>
      <p:sp>
        <p:nvSpPr>
          <p:cNvPr id="29" name="Tekstboks 28"/>
          <p:cNvSpPr txBox="1"/>
          <p:nvPr/>
        </p:nvSpPr>
        <p:spPr>
          <a:xfrm>
            <a:off x="7164288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25</a:t>
            </a:r>
            <a:endParaRPr lang="da-DK" dirty="0"/>
          </a:p>
        </p:txBody>
      </p:sp>
      <p:sp>
        <p:nvSpPr>
          <p:cNvPr id="30" name="Tekstboks 29"/>
          <p:cNvSpPr txBox="1"/>
          <p:nvPr/>
        </p:nvSpPr>
        <p:spPr>
          <a:xfrm>
            <a:off x="2627784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Kan den forkortes mere ???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 animBg="1"/>
      <p:bldP spid="10" grpId="0"/>
      <p:bldP spid="11" grpId="0" animBg="1"/>
      <p:bldP spid="12" grpId="0"/>
      <p:bldP spid="13" grpId="0" build="p"/>
      <p:bldP spid="14" grpId="0" animBg="1"/>
      <p:bldP spid="15" grpId="0"/>
      <p:bldP spid="16" grpId="0"/>
      <p:bldP spid="19" grpId="0" animBg="1"/>
      <p:bldP spid="20" grpId="0" animBg="1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971600" y="33265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400" dirty="0" smtClean="0"/>
              <a:t>Forkort disse brøker</a:t>
            </a:r>
            <a:endParaRPr lang="da-DK" sz="4400" dirty="0"/>
          </a:p>
        </p:txBody>
      </p:sp>
      <p:sp>
        <p:nvSpPr>
          <p:cNvPr id="6" name="Minus 5"/>
          <p:cNvSpPr/>
          <p:nvPr/>
        </p:nvSpPr>
        <p:spPr>
          <a:xfrm>
            <a:off x="3995936" y="2348880"/>
            <a:ext cx="1296144" cy="43204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Minus 6"/>
          <p:cNvSpPr/>
          <p:nvPr/>
        </p:nvSpPr>
        <p:spPr>
          <a:xfrm>
            <a:off x="3851920" y="4077072"/>
            <a:ext cx="1368152" cy="50405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Minus 7"/>
          <p:cNvSpPr/>
          <p:nvPr/>
        </p:nvSpPr>
        <p:spPr>
          <a:xfrm>
            <a:off x="3923928" y="5517232"/>
            <a:ext cx="1368152" cy="43204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4139952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100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4067944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10</a:t>
            </a:r>
            <a:endParaRPr lang="da-DK" dirty="0"/>
          </a:p>
        </p:txBody>
      </p:sp>
      <p:sp>
        <p:nvSpPr>
          <p:cNvPr id="11" name="Tekstboks 10"/>
          <p:cNvSpPr txBox="1"/>
          <p:nvPr/>
        </p:nvSpPr>
        <p:spPr>
          <a:xfrm>
            <a:off x="4211960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100</a:t>
            </a: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4283968" y="44371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40</a:t>
            </a:r>
            <a:endParaRPr lang="da-DK" dirty="0"/>
          </a:p>
        </p:txBody>
      </p:sp>
      <p:sp>
        <p:nvSpPr>
          <p:cNvPr id="13" name="Tekstboks 12"/>
          <p:cNvSpPr txBox="1"/>
          <p:nvPr/>
        </p:nvSpPr>
        <p:spPr>
          <a:xfrm>
            <a:off x="4139952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80</a:t>
            </a:r>
            <a:endParaRPr lang="da-DK" dirty="0"/>
          </a:p>
        </p:txBody>
      </p:sp>
      <p:sp>
        <p:nvSpPr>
          <p:cNvPr id="14" name="Tekstboks 13"/>
          <p:cNvSpPr txBox="1"/>
          <p:nvPr/>
        </p:nvSpPr>
        <p:spPr>
          <a:xfrm>
            <a:off x="4139952" y="58052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40</a:t>
            </a:r>
            <a:endParaRPr lang="da-D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189</Words>
  <Application>Microsoft Office PowerPoint</Application>
  <PresentationFormat>Skærmshow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Apex</vt:lpstr>
      <vt:lpstr>Dias nummer 1</vt:lpstr>
      <vt:lpstr>Procent Betyder: af 100</vt:lpstr>
      <vt:lpstr>Procent</vt:lpstr>
      <vt:lpstr>Dias nummer 4</vt:lpstr>
      <vt:lpstr>Dias nummer 5</vt:lpstr>
      <vt:lpstr>Brøker</vt:lpstr>
      <vt:lpstr>Dias nummer 7</vt:lpstr>
    </vt:vector>
  </TitlesOfParts>
  <Company>CVU Øresund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Søren Opsal Bertelsen</dc:creator>
  <cp:lastModifiedBy>Mads Plenge Philipsen</cp:lastModifiedBy>
  <cp:revision>12</cp:revision>
  <dcterms:created xsi:type="dcterms:W3CDTF">2010-11-22T19:58:25Z</dcterms:created>
  <dcterms:modified xsi:type="dcterms:W3CDTF">2010-11-25T16:26:44Z</dcterms:modified>
</cp:coreProperties>
</file>