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DD94-2A8B-4F44-98E9-0D4FBC7070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A3E3-CC4B-449A-A4D9-C63F108667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9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DD94-2A8B-4F44-98E9-0D4FBC7070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A3E3-CC4B-449A-A4D9-C63F108667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2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DD94-2A8B-4F44-98E9-0D4FBC7070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A3E3-CC4B-449A-A4D9-C63F108667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02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DD94-2A8B-4F44-98E9-0D4FBC7070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A3E3-CC4B-449A-A4D9-C63F108667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2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DD94-2A8B-4F44-98E9-0D4FBC7070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A3E3-CC4B-449A-A4D9-C63F108667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3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DD94-2A8B-4F44-98E9-0D4FBC7070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A3E3-CC4B-449A-A4D9-C63F108667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2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DD94-2A8B-4F44-98E9-0D4FBC7070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A3E3-CC4B-449A-A4D9-C63F108667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8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DD94-2A8B-4F44-98E9-0D4FBC7070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A3E3-CC4B-449A-A4D9-C63F108667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7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DD94-2A8B-4F44-98E9-0D4FBC7070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A3E3-CC4B-449A-A4D9-C63F108667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6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DD94-2A8B-4F44-98E9-0D4FBC7070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A3E3-CC4B-449A-A4D9-C63F108667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DD94-2A8B-4F44-98E9-0D4FBC7070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A3E3-CC4B-449A-A4D9-C63F108667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7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8DD94-2A8B-4F44-98E9-0D4FBC70701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2A3E3-CC4B-449A-A4D9-C63F1086673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5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bricksite.com/uf/0_9999/1293/94feec74e1adb4f8fec86c3055fefe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9270"/>
            <a:ext cx="1824137" cy="1716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boks 3"/>
          <p:cNvSpPr txBox="1"/>
          <p:nvPr/>
        </p:nvSpPr>
        <p:spPr>
          <a:xfrm>
            <a:off x="878124" y="620688"/>
            <a:ext cx="70552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dirty="0" smtClean="0"/>
              <a:t>Helsingør Volleyball </a:t>
            </a:r>
            <a:r>
              <a:rPr lang="da-DK" sz="4000" dirty="0" smtClean="0"/>
              <a:t>Klub</a:t>
            </a:r>
            <a:endParaRPr lang="da-DK" sz="4000" dirty="0" smtClean="0"/>
          </a:p>
        </p:txBody>
      </p:sp>
      <p:sp>
        <p:nvSpPr>
          <p:cNvPr id="6" name="Tekstboks 5"/>
          <p:cNvSpPr txBox="1"/>
          <p:nvPr/>
        </p:nvSpPr>
        <p:spPr>
          <a:xfrm>
            <a:off x="1999085" y="3718773"/>
            <a:ext cx="4922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solidFill>
                  <a:srgbClr val="0070C0"/>
                </a:solidFill>
              </a:rPr>
              <a:t>John ”</a:t>
            </a:r>
            <a:r>
              <a:rPr lang="da-DK" sz="3600" dirty="0" err="1" smtClean="0">
                <a:solidFill>
                  <a:srgbClr val="0070C0"/>
                </a:solidFill>
              </a:rPr>
              <a:t>John-John</a:t>
            </a:r>
            <a:r>
              <a:rPr lang="da-DK" sz="3600" dirty="0" smtClean="0">
                <a:solidFill>
                  <a:srgbClr val="0070C0"/>
                </a:solidFill>
              </a:rPr>
              <a:t>” Jensen</a:t>
            </a:r>
            <a:endParaRPr lang="da-DK" sz="3600" dirty="0">
              <a:solidFill>
                <a:srgbClr val="0070C0"/>
              </a:solidFill>
            </a:endParaRP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780" y="1128724"/>
            <a:ext cx="1065659" cy="1537190"/>
          </a:xfrm>
          <a:prstGeom prst="rect">
            <a:avLst/>
          </a:prstGeom>
        </p:spPr>
      </p:pic>
      <p:sp>
        <p:nvSpPr>
          <p:cNvPr id="8" name="Tekstboks 7"/>
          <p:cNvSpPr txBox="1"/>
          <p:nvPr/>
        </p:nvSpPr>
        <p:spPr>
          <a:xfrm>
            <a:off x="350467" y="4697384"/>
            <a:ext cx="81971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til Æresmedlem af Helsingør Volleyball Klub, </a:t>
            </a:r>
            <a:r>
              <a:rPr lang="da-DK" sz="2400" dirty="0" smtClean="0"/>
              <a:t>hvilket indebærer </a:t>
            </a:r>
            <a:r>
              <a:rPr lang="da-DK" sz="2400" dirty="0"/>
              <a:t>livsvarig gratis medlemskabs af klubben.  Dertil gratis adgang til al træning, kampe og arrangementer i klubbens regi, og til disse ret til at navnlig  give samt indtage alkoholiske </a:t>
            </a:r>
            <a:r>
              <a:rPr lang="da-DK" sz="2400" dirty="0" smtClean="0"/>
              <a:t>drikke plus lov til at fortælle </a:t>
            </a:r>
            <a:r>
              <a:rPr lang="da-DK" sz="2400" smtClean="0"/>
              <a:t>gamle vittigheder </a:t>
            </a:r>
            <a:r>
              <a:rPr lang="da-DK" sz="2400" dirty="0" smtClean="0"/>
              <a:t>som var de </a:t>
            </a:r>
            <a:r>
              <a:rPr lang="da-DK" sz="2400" smtClean="0"/>
              <a:t>nye.</a:t>
            </a:r>
            <a:endParaRPr lang="da-DK" sz="2400" dirty="0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546243"/>
            <a:ext cx="1272818" cy="1168678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670" y="3542135"/>
            <a:ext cx="1560974" cy="1155249"/>
          </a:xfrm>
          <a:prstGeom prst="rect">
            <a:avLst/>
          </a:prstGeom>
        </p:spPr>
      </p:pic>
      <p:sp>
        <p:nvSpPr>
          <p:cNvPr id="11" name="Tekstboks 10"/>
          <p:cNvSpPr txBox="1"/>
          <p:nvPr/>
        </p:nvSpPr>
        <p:spPr>
          <a:xfrm>
            <a:off x="350467" y="188640"/>
            <a:ext cx="14852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smtClean="0"/>
              <a:t>Helsingør maj 2017.</a:t>
            </a:r>
            <a:endParaRPr lang="da-DK" sz="1100" dirty="0"/>
          </a:p>
        </p:txBody>
      </p:sp>
      <p:sp>
        <p:nvSpPr>
          <p:cNvPr id="14" name="Tekstboks 13"/>
          <p:cNvSpPr txBox="1"/>
          <p:nvPr/>
        </p:nvSpPr>
        <p:spPr>
          <a:xfrm>
            <a:off x="541070" y="2346242"/>
            <a:ext cx="7559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For </a:t>
            </a:r>
            <a:r>
              <a:rPr lang="da-DK" sz="2400" dirty="0"/>
              <a:t>lang og tro tjeneste udnævnes </a:t>
            </a:r>
            <a:r>
              <a:rPr lang="da-DK" sz="2400" dirty="0" smtClean="0"/>
              <a:t>tidligere formand</a:t>
            </a:r>
            <a:r>
              <a:rPr lang="da-DK" sz="2400" dirty="0"/>
              <a:t>, spiller, medlem af det legendariske ”</a:t>
            </a:r>
            <a:r>
              <a:rPr lang="da-DK" sz="2400" dirty="0" err="1"/>
              <a:t>Elsinore</a:t>
            </a:r>
            <a:r>
              <a:rPr lang="da-DK" sz="2400" dirty="0"/>
              <a:t> Beach Volley Hot Star Team”, </a:t>
            </a:r>
            <a:r>
              <a:rPr lang="da-DK" sz="2400" dirty="0" smtClean="0"/>
              <a:t>medlem </a:t>
            </a:r>
            <a:r>
              <a:rPr lang="da-DK" sz="2400" dirty="0"/>
              <a:t>af ”Junior 69</a:t>
            </a:r>
            <a:r>
              <a:rPr lang="da-DK" sz="2400" dirty="0" smtClean="0"/>
              <a:t>”, tidligere KFUM-er:</a:t>
            </a:r>
            <a:endParaRPr lang="da-DK" sz="2400" dirty="0"/>
          </a:p>
        </p:txBody>
      </p:sp>
      <p:sp>
        <p:nvSpPr>
          <p:cNvPr id="15" name="Tekstboks 14"/>
          <p:cNvSpPr txBox="1"/>
          <p:nvPr/>
        </p:nvSpPr>
        <p:spPr>
          <a:xfrm>
            <a:off x="685086" y="1340768"/>
            <a:ext cx="70552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dirty="0" smtClean="0"/>
              <a:t>ÆRESMEDLEM</a:t>
            </a:r>
          </a:p>
        </p:txBody>
      </p:sp>
    </p:spTree>
    <p:extLst>
      <p:ext uri="{BB962C8B-B14F-4D97-AF65-F5344CB8AC3E}">
        <p14:creationId xmlns:p14="http://schemas.microsoft.com/office/powerpoint/2010/main" val="1236180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98</Words>
  <Application>Microsoft Office PowerPoint</Application>
  <PresentationFormat>Skærmshow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Office Theme</vt:lpstr>
      <vt:lpstr>PowerPoint-præsentation</vt:lpstr>
    </vt:vector>
  </TitlesOfParts>
  <Company>LEO Pharma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Jørn Juul Hess</dc:creator>
  <cp:lastModifiedBy>Jørn Juul Hess</cp:lastModifiedBy>
  <cp:revision>7</cp:revision>
  <dcterms:created xsi:type="dcterms:W3CDTF">2012-02-17T12:37:26Z</dcterms:created>
  <dcterms:modified xsi:type="dcterms:W3CDTF">2017-05-16T10:29:44Z</dcterms:modified>
</cp:coreProperties>
</file>